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72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38B4FDC-30B2-462C-BF94-3BC742F90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C5F34787-8D0C-459E-8B17-1937B372E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3345C041-56EB-4709-A2B5-46324C09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E01A8715-E5CF-41AC-B8B5-758B0DFA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594BF5E7-1D16-4A57-92D9-BBB2E7FF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59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EB4B1B5-FC18-4946-96E1-B3CBD091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xmlns="" id="{34ADA7F9-4B9B-40B9-A7D5-5B3934059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883F002B-8074-4F81-BF4A-BF3335DA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FE9C6A98-6D13-434C-9D1D-CF909F97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EDCC4D63-8E38-4445-A86E-AA5456AC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xmlns="" id="{02E130F1-0BB8-4542-9FAF-3A590331D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xmlns="" id="{0F077E88-38BD-41B5-A432-6F3AA0411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CCAB5C2C-3C04-43C4-AC95-DDD14639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BEB753CD-9867-496A-B1AC-AEF602C4E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BF483C57-FC02-4EB8-93D3-1F40D143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1261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EA5853E-91E9-4902-940D-B62D6C5F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F53BDECC-458F-4E6E-96A3-9A86E9A36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E7156895-CFF6-404D-8F1B-E3AD9934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3740339A-D88F-47D1-BF87-D22541ED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BF2759B7-F98C-4C41-9E9F-DBD0191D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495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618CF04-5283-409F-B626-C77A8BBA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5AE46307-EE67-40D1-92CA-811539171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1CF9C601-F6BA-4E44-9051-1FA0995E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6B5D378B-2375-4FE1-A0AD-C29A3E1B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57AF3FCE-BBC5-4F24-BD90-BD0E5F6F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574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9C5E69BA-51E3-49B2-9D1C-8FDE0D3C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2E194012-4477-450F-9321-13476F014D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xmlns="" id="{B1C17B76-97B8-4265-BF17-016C729E7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xmlns="" id="{AFEC1155-9D3E-4A33-8527-14841955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32E6E80D-7022-46CE-A72C-41C5A2AA9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xmlns="" id="{593AA1F8-01F2-45B3-8A82-F393758E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8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A4C09AE0-3CE1-4FB8-90EB-8044D640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3693EA91-9570-4A0B-935F-15875242E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xmlns="" id="{EF595FB2-BDE1-4FD4-B48A-B8055A061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xmlns="" id="{CA5CAD42-29F7-4C60-B498-293590349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xmlns="" id="{B38B73B2-F15A-46C2-8D3E-E97CF47D6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xmlns="" id="{C1EB51EB-14D5-45BD-97EB-EF7946864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xmlns="" id="{444C3C30-80F6-4C03-85B6-60E0F3F2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xmlns="" id="{91F5AE4C-BF85-433C-8506-6B80790E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81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920378DD-FFC4-4D93-B038-27B072B2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xmlns="" id="{E6DF13DC-B20D-481C-8959-1AAD14777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xmlns="" id="{123E687E-92CD-48D6-A064-6CDCF780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A6EC631D-93D0-43D4-ABE2-46F444A7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272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xmlns="" id="{09ADF13D-6F92-44BD-8C20-417AE018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9FE82D09-3690-4605-A9ED-F6F44107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2560B417-073B-4D31-90DA-1613AA33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8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44B38E5E-3709-4EC5-AA58-9C783D3A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88E988D0-1349-4E85-8BA3-DAE0949F4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1BB0BBB1-612C-4351-84F8-2813A97E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xmlns="" id="{C7F3A35C-E083-4D5A-8BCB-F2477EA81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158BD955-D9BB-4454-AB83-11CEF2F8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xmlns="" id="{3BC960EA-05E1-4AAA-ADA1-3F3A1D80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33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2A4B5415-1A9C-40D3-B68E-310093CD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xmlns="" id="{9A76C33B-6FC8-49D7-9576-674C4B1D71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67D59C14-BC3B-4B2B-99A6-714DEA2A8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xmlns="" id="{6C40A392-B1F3-49AE-9002-2B81A971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032B4329-26DC-40CA-AE88-6C599BCC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xmlns="" id="{168EFF91-AF22-4732-AABD-79BA4626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182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xmlns="" id="{68D6F823-050E-44BD-BB25-F019565B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B5E65500-F0C3-4376-89B5-AEECF3ECA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D2FB8172-5313-4966-942A-4B258AE60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50628-015A-4981-A22F-82E41E97B37A}" type="datetimeFigureOut">
              <a:rPr lang="it-IT" smtClean="0"/>
              <a:t>17/02/2021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025850DA-E03D-4AAA-A284-FD656024D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F6DD8694-18A0-41ED-81EB-DE820EDD4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F2DB6-0043-43FC-9B61-9AE6CB9265A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96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86658B16-5469-4377-B9B5-BB5E3789E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56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A472921E-E198-447C-A6AF-09CEC2C2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C63B5AD3-17F1-4335-BCF9-882EFC76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42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287C04F3-9B90-4EAD-B160-D82557B6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7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90BFF932-7B9E-4A4A-812D-12E7FA4B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4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E3FAA940-51B1-4F32-A646-63CBEACA1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21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5CE1D948-72CD-4748-A6F9-4C581A36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2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5751192D-3F1F-4E4F-A21B-4F569191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2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03C6BE99-06D0-4F72-BE5F-BEF187A4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3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567BB899-92FA-40B1-8B1F-116880DD9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3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0707CDB0-F37F-48B6-9B1B-D7FAB6BE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9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99DBF575-45C9-4923-87F6-772F57947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5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C4B87249-B037-4441-9530-AE66A9CE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2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A3918FBE-C0C1-48A8-ADF0-34D0F1EC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12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225DF11E-6755-45C9-A809-ED7DAAF4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0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5427D96A-8A07-47FF-8ED5-F74671CE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233E26F3-2121-4558-8C43-71E8B67A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5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5626E6EE-067D-43F2-B016-4183A10FC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02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C0958A41-BA7B-4EE1-BBAB-3F28F76B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AD794448-BA88-4159-9176-999C157C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0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xmlns="" id="{B3A8265D-B838-47C0-B01C-B0C71A4B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4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84A41D2E-A7FC-40B7-A27F-D5CFBA85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2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0F5D6021-DC03-4266-8CC8-034AF39B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5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F8EE1F2D-EF7F-42D0-8B5B-80AA6C9E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4732B13B-E087-4464-B81B-FC99175E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79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D32967AF-C99E-4DE4-B481-DABF10EE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6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BBE15A9A-1F8F-4E7D-A673-7D54769B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EB03AC31-5305-4D6D-9A2F-ABF02811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485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FIERA</dc:creator>
  <cp:lastModifiedBy>Michelangelo Cianciulli</cp:lastModifiedBy>
  <cp:revision>6</cp:revision>
  <dcterms:created xsi:type="dcterms:W3CDTF">2021-02-07T17:58:14Z</dcterms:created>
  <dcterms:modified xsi:type="dcterms:W3CDTF">2021-02-17T16:45:07Z</dcterms:modified>
</cp:coreProperties>
</file>